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422" r:id="rId3"/>
    <p:sldId id="417" r:id="rId4"/>
    <p:sldId id="419" r:id="rId5"/>
    <p:sldId id="425" r:id="rId6"/>
    <p:sldId id="420" r:id="rId7"/>
    <p:sldId id="421" r:id="rId8"/>
    <p:sldId id="423" r:id="rId9"/>
    <p:sldId id="42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純 渡辺" userId="8367d9b7148deae5" providerId="LiveId" clId="{383F2348-4F66-4556-A002-1FBF3DD6491F}"/>
    <pc:docChg chg="custSel addSld delSld modSld sldOrd">
      <pc:chgData name="純 渡辺" userId="8367d9b7148deae5" providerId="LiveId" clId="{383F2348-4F66-4556-A002-1FBF3DD6491F}" dt="2024-09-07T07:41:20.403" v="166" actId="1076"/>
      <pc:docMkLst>
        <pc:docMk/>
      </pc:docMkLst>
      <pc:sldChg chg="modSp mod">
        <pc:chgData name="純 渡辺" userId="8367d9b7148deae5" providerId="LiveId" clId="{383F2348-4F66-4556-A002-1FBF3DD6491F}" dt="2024-09-07T06:39:31.582" v="140" actId="1076"/>
        <pc:sldMkLst>
          <pc:docMk/>
          <pc:sldMk cId="2754442478" sldId="261"/>
        </pc:sldMkLst>
        <pc:spChg chg="mod">
          <ac:chgData name="純 渡辺" userId="8367d9b7148deae5" providerId="LiveId" clId="{383F2348-4F66-4556-A002-1FBF3DD6491F}" dt="2024-09-07T06:39:31.582" v="140" actId="1076"/>
          <ac:spMkLst>
            <pc:docMk/>
            <pc:sldMk cId="2754442478" sldId="261"/>
            <ac:spMk id="2050" creationId="{00000000-0000-0000-0000-000000000000}"/>
          </ac:spMkLst>
        </pc:spChg>
        <pc:spChg chg="mod">
          <ac:chgData name="純 渡辺" userId="8367d9b7148deae5" providerId="LiveId" clId="{383F2348-4F66-4556-A002-1FBF3DD6491F}" dt="2024-09-07T06:39:24.099" v="139" actId="2085"/>
          <ac:spMkLst>
            <pc:docMk/>
            <pc:sldMk cId="2754442478" sldId="261"/>
            <ac:spMk id="2051" creationId="{00000000-0000-0000-0000-000000000000}"/>
          </ac:spMkLst>
        </pc:spChg>
      </pc:sldChg>
      <pc:sldChg chg="ord">
        <pc:chgData name="純 渡辺" userId="8367d9b7148deae5" providerId="LiveId" clId="{383F2348-4F66-4556-A002-1FBF3DD6491F}" dt="2024-09-07T06:25:23.644" v="13"/>
        <pc:sldMkLst>
          <pc:docMk/>
          <pc:sldMk cId="1169610787" sldId="410"/>
        </pc:sldMkLst>
      </pc:sldChg>
      <pc:sldChg chg="del">
        <pc:chgData name="純 渡辺" userId="8367d9b7148deae5" providerId="LiveId" clId="{383F2348-4F66-4556-A002-1FBF3DD6491F}" dt="2024-09-07T06:23:27.912" v="0" actId="2696"/>
        <pc:sldMkLst>
          <pc:docMk/>
          <pc:sldMk cId="2687996081" sldId="415"/>
        </pc:sldMkLst>
      </pc:sldChg>
      <pc:sldChg chg="ord">
        <pc:chgData name="純 渡辺" userId="8367d9b7148deae5" providerId="LiveId" clId="{383F2348-4F66-4556-A002-1FBF3DD6491F}" dt="2024-09-07T06:40:08.388" v="146"/>
        <pc:sldMkLst>
          <pc:docMk/>
          <pc:sldMk cId="3402948775" sldId="416"/>
        </pc:sldMkLst>
      </pc:sldChg>
      <pc:sldChg chg="ord">
        <pc:chgData name="純 渡辺" userId="8367d9b7148deae5" providerId="LiveId" clId="{383F2348-4F66-4556-A002-1FBF3DD6491F}" dt="2024-09-07T06:39:58.424" v="144"/>
        <pc:sldMkLst>
          <pc:docMk/>
          <pc:sldMk cId="3340074829" sldId="417"/>
        </pc:sldMkLst>
      </pc:sldChg>
      <pc:sldChg chg="addSp delSp modSp new mod">
        <pc:chgData name="純 渡辺" userId="8367d9b7148deae5" providerId="LiveId" clId="{383F2348-4F66-4556-A002-1FBF3DD6491F}" dt="2024-09-07T06:27:41.224" v="21"/>
        <pc:sldMkLst>
          <pc:docMk/>
          <pc:sldMk cId="109271288" sldId="419"/>
        </pc:sldMkLst>
        <pc:spChg chg="del">
          <ac:chgData name="純 渡辺" userId="8367d9b7148deae5" providerId="LiveId" clId="{383F2348-4F66-4556-A002-1FBF3DD6491F}" dt="2024-09-07T06:23:44.120" v="2" actId="21"/>
          <ac:spMkLst>
            <pc:docMk/>
            <pc:sldMk cId="109271288" sldId="419"/>
            <ac:spMk id="2" creationId="{CD838789-163A-5595-9F9D-988A7917DCC7}"/>
          </ac:spMkLst>
        </pc:spChg>
        <pc:spChg chg="del">
          <ac:chgData name="純 渡辺" userId="8367d9b7148deae5" providerId="LiveId" clId="{383F2348-4F66-4556-A002-1FBF3DD6491F}" dt="2024-09-07T06:23:48.727" v="3" actId="21"/>
          <ac:spMkLst>
            <pc:docMk/>
            <pc:sldMk cId="109271288" sldId="419"/>
            <ac:spMk id="3" creationId="{5A72F262-216A-38E0-1F95-7AD5F4ADCC6A}"/>
          </ac:spMkLst>
        </pc:spChg>
        <pc:picChg chg="add mod modCrop">
          <ac:chgData name="純 渡辺" userId="8367d9b7148deae5" providerId="LiveId" clId="{383F2348-4F66-4556-A002-1FBF3DD6491F}" dt="2024-09-07T06:27:41.224" v="21"/>
          <ac:picMkLst>
            <pc:docMk/>
            <pc:sldMk cId="109271288" sldId="419"/>
            <ac:picMk id="5" creationId="{972FC0DF-CABC-C29D-438F-7200DFEC677E}"/>
          </ac:picMkLst>
        </pc:picChg>
      </pc:sldChg>
      <pc:sldChg chg="addSp delSp modSp new mod">
        <pc:chgData name="純 渡辺" userId="8367d9b7148deae5" providerId="LiveId" clId="{383F2348-4F66-4556-A002-1FBF3DD6491F}" dt="2024-09-07T06:27:33.429" v="20" actId="1076"/>
        <pc:sldMkLst>
          <pc:docMk/>
          <pc:sldMk cId="1802911168" sldId="420"/>
        </pc:sldMkLst>
        <pc:spChg chg="del">
          <ac:chgData name="純 渡辺" userId="8367d9b7148deae5" providerId="LiveId" clId="{383F2348-4F66-4556-A002-1FBF3DD6491F}" dt="2024-09-07T06:25:30.214" v="15" actId="21"/>
          <ac:spMkLst>
            <pc:docMk/>
            <pc:sldMk cId="1802911168" sldId="420"/>
            <ac:spMk id="2" creationId="{6661ECB9-6216-FD4A-14B7-2E3D7FE3A2EC}"/>
          </ac:spMkLst>
        </pc:spChg>
        <pc:spChg chg="del">
          <ac:chgData name="純 渡辺" userId="8367d9b7148deae5" providerId="LiveId" clId="{383F2348-4F66-4556-A002-1FBF3DD6491F}" dt="2024-09-07T06:25:34.648" v="16" actId="21"/>
          <ac:spMkLst>
            <pc:docMk/>
            <pc:sldMk cId="1802911168" sldId="420"/>
            <ac:spMk id="3" creationId="{19635C77-876C-B03F-BB8F-11A5D9968435}"/>
          </ac:spMkLst>
        </pc:spChg>
        <pc:picChg chg="add mod">
          <ac:chgData name="純 渡辺" userId="8367d9b7148deae5" providerId="LiveId" clId="{383F2348-4F66-4556-A002-1FBF3DD6491F}" dt="2024-09-07T06:27:33.429" v="20" actId="1076"/>
          <ac:picMkLst>
            <pc:docMk/>
            <pc:sldMk cId="1802911168" sldId="420"/>
            <ac:picMk id="5" creationId="{E0B5320B-4C0C-91FF-7BCD-C9CF9B34CEA5}"/>
          </ac:picMkLst>
        </pc:picChg>
      </pc:sldChg>
      <pc:sldChg chg="addSp delSp modSp new mod">
        <pc:chgData name="純 渡辺" userId="8367d9b7148deae5" providerId="LiveId" clId="{383F2348-4F66-4556-A002-1FBF3DD6491F}" dt="2024-09-07T06:42:44.421" v="151" actId="1076"/>
        <pc:sldMkLst>
          <pc:docMk/>
          <pc:sldMk cId="876243163" sldId="421"/>
        </pc:sldMkLst>
        <pc:spChg chg="del">
          <ac:chgData name="純 渡辺" userId="8367d9b7148deae5" providerId="LiveId" clId="{383F2348-4F66-4556-A002-1FBF3DD6491F}" dt="2024-09-07T06:28:05.157" v="23" actId="21"/>
          <ac:spMkLst>
            <pc:docMk/>
            <pc:sldMk cId="876243163" sldId="421"/>
            <ac:spMk id="2" creationId="{AA3EFD87-6389-5A8A-24FD-830FCB758E08}"/>
          </ac:spMkLst>
        </pc:spChg>
        <pc:spChg chg="del">
          <ac:chgData name="純 渡辺" userId="8367d9b7148deae5" providerId="LiveId" clId="{383F2348-4F66-4556-A002-1FBF3DD6491F}" dt="2024-09-07T06:28:08.579" v="24" actId="21"/>
          <ac:spMkLst>
            <pc:docMk/>
            <pc:sldMk cId="876243163" sldId="421"/>
            <ac:spMk id="3" creationId="{C6AFC3C2-6267-4C07-384C-D8F5AE8113BB}"/>
          </ac:spMkLst>
        </pc:spChg>
        <pc:picChg chg="add mod">
          <ac:chgData name="純 渡辺" userId="8367d9b7148deae5" providerId="LiveId" clId="{383F2348-4F66-4556-A002-1FBF3DD6491F}" dt="2024-09-07T06:42:03.615" v="149" actId="1076"/>
          <ac:picMkLst>
            <pc:docMk/>
            <pc:sldMk cId="876243163" sldId="421"/>
            <ac:picMk id="3" creationId="{A150F3B7-FD60-70B9-2FFD-192B1909CC22}"/>
          </ac:picMkLst>
        </pc:picChg>
        <pc:picChg chg="add mod">
          <ac:chgData name="純 渡辺" userId="8367d9b7148deae5" providerId="LiveId" clId="{383F2348-4F66-4556-A002-1FBF3DD6491F}" dt="2024-09-07T06:42:44.421" v="151" actId="1076"/>
          <ac:picMkLst>
            <pc:docMk/>
            <pc:sldMk cId="876243163" sldId="421"/>
            <ac:picMk id="1026" creationId="{F612A736-3006-53B5-17E9-F389E8640F56}"/>
          </ac:picMkLst>
        </pc:picChg>
      </pc:sldChg>
      <pc:sldChg chg="addSp delSp modSp new mod">
        <pc:chgData name="純 渡辺" userId="8367d9b7148deae5" providerId="LiveId" clId="{383F2348-4F66-4556-A002-1FBF3DD6491F}" dt="2024-09-07T06:38:05.246" v="29" actId="1076"/>
        <pc:sldMkLst>
          <pc:docMk/>
          <pc:sldMk cId="3744819852" sldId="422"/>
        </pc:sldMkLst>
        <pc:spChg chg="del">
          <ac:chgData name="純 渡辺" userId="8367d9b7148deae5" providerId="LiveId" clId="{383F2348-4F66-4556-A002-1FBF3DD6491F}" dt="2024-09-07T06:37:23.668" v="26" actId="21"/>
          <ac:spMkLst>
            <pc:docMk/>
            <pc:sldMk cId="3744819852" sldId="422"/>
            <ac:spMk id="2" creationId="{A0EBDDA9-1B0D-019A-4803-7113B31D5A07}"/>
          </ac:spMkLst>
        </pc:spChg>
        <pc:spChg chg="del">
          <ac:chgData name="純 渡辺" userId="8367d9b7148deae5" providerId="LiveId" clId="{383F2348-4F66-4556-A002-1FBF3DD6491F}" dt="2024-09-07T06:37:26.910" v="27" actId="21"/>
          <ac:spMkLst>
            <pc:docMk/>
            <pc:sldMk cId="3744819852" sldId="422"/>
            <ac:spMk id="3" creationId="{1978EE77-DF8E-C097-57CA-96283CAFD034}"/>
          </ac:spMkLst>
        </pc:spChg>
        <pc:picChg chg="add mod">
          <ac:chgData name="純 渡辺" userId="8367d9b7148deae5" providerId="LiveId" clId="{383F2348-4F66-4556-A002-1FBF3DD6491F}" dt="2024-09-07T06:38:05.246" v="29" actId="1076"/>
          <ac:picMkLst>
            <pc:docMk/>
            <pc:sldMk cId="3744819852" sldId="422"/>
            <ac:picMk id="5" creationId="{7659DF6A-FF2C-C245-9E61-310EEA476214}"/>
          </ac:picMkLst>
        </pc:picChg>
      </pc:sldChg>
      <pc:sldChg chg="addSp delSp new mod">
        <pc:chgData name="純 渡辺" userId="8367d9b7148deae5" providerId="LiveId" clId="{383F2348-4F66-4556-A002-1FBF3DD6491F}" dt="2024-09-07T07:07:32.219" v="155" actId="22"/>
        <pc:sldMkLst>
          <pc:docMk/>
          <pc:sldMk cId="3717613803" sldId="423"/>
        </pc:sldMkLst>
        <pc:spChg chg="del">
          <ac:chgData name="純 渡辺" userId="8367d9b7148deae5" providerId="LiveId" clId="{383F2348-4F66-4556-A002-1FBF3DD6491F}" dt="2024-09-07T06:43:09.265" v="153" actId="21"/>
          <ac:spMkLst>
            <pc:docMk/>
            <pc:sldMk cId="3717613803" sldId="423"/>
            <ac:spMk id="2" creationId="{6122A611-143C-CC54-3545-6539DA4FDB72}"/>
          </ac:spMkLst>
        </pc:spChg>
        <pc:spChg chg="del">
          <ac:chgData name="純 渡辺" userId="8367d9b7148deae5" providerId="LiveId" clId="{383F2348-4F66-4556-A002-1FBF3DD6491F}" dt="2024-09-07T06:43:12.315" v="154" actId="21"/>
          <ac:spMkLst>
            <pc:docMk/>
            <pc:sldMk cId="3717613803" sldId="423"/>
            <ac:spMk id="3" creationId="{E9E7217E-4D79-D33C-C6AD-C3C2A50D2045}"/>
          </ac:spMkLst>
        </pc:spChg>
        <pc:picChg chg="add">
          <ac:chgData name="純 渡辺" userId="8367d9b7148deae5" providerId="LiveId" clId="{383F2348-4F66-4556-A002-1FBF3DD6491F}" dt="2024-09-07T07:07:32.219" v="155" actId="22"/>
          <ac:picMkLst>
            <pc:docMk/>
            <pc:sldMk cId="3717613803" sldId="423"/>
            <ac:picMk id="5" creationId="{4BC30081-D466-3594-E152-55564502FAF0}"/>
          </ac:picMkLst>
        </pc:picChg>
      </pc:sldChg>
      <pc:sldChg chg="addSp delSp new mod">
        <pc:chgData name="純 渡辺" userId="8367d9b7148deae5" providerId="LiveId" clId="{383F2348-4F66-4556-A002-1FBF3DD6491F}" dt="2024-09-07T07:23:34.839" v="159" actId="21"/>
        <pc:sldMkLst>
          <pc:docMk/>
          <pc:sldMk cId="2176760087" sldId="424"/>
        </pc:sldMkLst>
        <pc:spChg chg="del">
          <ac:chgData name="純 渡辺" userId="8367d9b7148deae5" providerId="LiveId" clId="{383F2348-4F66-4556-A002-1FBF3DD6491F}" dt="2024-09-07T07:23:32.142" v="158" actId="21"/>
          <ac:spMkLst>
            <pc:docMk/>
            <pc:sldMk cId="2176760087" sldId="424"/>
            <ac:spMk id="2" creationId="{4EA0D0DF-2CF8-0FD0-8679-C37138E12223}"/>
          </ac:spMkLst>
        </pc:spChg>
        <pc:spChg chg="del">
          <ac:chgData name="純 渡辺" userId="8367d9b7148deae5" providerId="LiveId" clId="{383F2348-4F66-4556-A002-1FBF3DD6491F}" dt="2024-09-07T07:23:34.839" v="159" actId="21"/>
          <ac:spMkLst>
            <pc:docMk/>
            <pc:sldMk cId="2176760087" sldId="424"/>
            <ac:spMk id="3" creationId="{64835883-5610-93C1-FB74-EB7E32B885AB}"/>
          </ac:spMkLst>
        </pc:spChg>
        <pc:picChg chg="add">
          <ac:chgData name="純 渡辺" userId="8367d9b7148deae5" providerId="LiveId" clId="{383F2348-4F66-4556-A002-1FBF3DD6491F}" dt="2024-09-07T07:23:28.733" v="157"/>
          <ac:picMkLst>
            <pc:docMk/>
            <pc:sldMk cId="2176760087" sldId="424"/>
            <ac:picMk id="1026" creationId="{B2B706A5-DD46-2018-CECC-7823EF0D5E30}"/>
          </ac:picMkLst>
        </pc:picChg>
      </pc:sldChg>
      <pc:sldChg chg="addSp delSp modSp new mod">
        <pc:chgData name="純 渡辺" userId="8367d9b7148deae5" providerId="LiveId" clId="{383F2348-4F66-4556-A002-1FBF3DD6491F}" dt="2024-09-07T07:41:20.403" v="166" actId="1076"/>
        <pc:sldMkLst>
          <pc:docMk/>
          <pc:sldMk cId="2020357870" sldId="425"/>
        </pc:sldMkLst>
        <pc:spChg chg="del">
          <ac:chgData name="純 渡辺" userId="8367d9b7148deae5" providerId="LiveId" clId="{383F2348-4F66-4556-A002-1FBF3DD6491F}" dt="2024-09-07T07:41:12.404" v="162" actId="21"/>
          <ac:spMkLst>
            <pc:docMk/>
            <pc:sldMk cId="2020357870" sldId="425"/>
            <ac:spMk id="2" creationId="{ABB5F43D-1DCA-5436-7563-A0940F084C07}"/>
          </ac:spMkLst>
        </pc:spChg>
        <pc:spChg chg="del">
          <ac:chgData name="純 渡辺" userId="8367d9b7148deae5" providerId="LiveId" clId="{383F2348-4F66-4556-A002-1FBF3DD6491F}" dt="2024-09-07T07:41:14.560" v="163" actId="21"/>
          <ac:spMkLst>
            <pc:docMk/>
            <pc:sldMk cId="2020357870" sldId="425"/>
            <ac:spMk id="3" creationId="{936AAD36-CF2B-BA88-16D8-500CDF41AC17}"/>
          </ac:spMkLst>
        </pc:spChg>
        <pc:picChg chg="add mod">
          <ac:chgData name="純 渡辺" userId="8367d9b7148deae5" providerId="LiveId" clId="{383F2348-4F66-4556-A002-1FBF3DD6491F}" dt="2024-09-07T07:41:20.403" v="166" actId="1076"/>
          <ac:picMkLst>
            <pc:docMk/>
            <pc:sldMk cId="2020357870" sldId="425"/>
            <ac:picMk id="1026" creationId="{C9E4DCDE-D584-2571-9A8C-1E142AD09452}"/>
          </ac:picMkLst>
        </pc:picChg>
      </pc:sldChg>
    </pc:docChg>
  </pc:docChgLst>
  <pc:docChgLst>
    <pc:chgData name="純 渡辺" userId="8367d9b7148deae5" providerId="LiveId" clId="{B41BF96B-B0AA-4C50-B4C3-2B2D6F788D68}"/>
    <pc:docChg chg="custSel delSld modSld">
      <pc:chgData name="純 渡辺" userId="8367d9b7148deae5" providerId="LiveId" clId="{B41BF96B-B0AA-4C50-B4C3-2B2D6F788D68}" dt="2024-09-08T04:36:45.998" v="16" actId="1076"/>
      <pc:docMkLst>
        <pc:docMk/>
      </pc:docMkLst>
      <pc:sldChg chg="del">
        <pc:chgData name="純 渡辺" userId="8367d9b7148deae5" providerId="LiveId" clId="{B41BF96B-B0AA-4C50-B4C3-2B2D6F788D68}" dt="2024-09-08T04:34:36.049" v="1" actId="2696"/>
        <pc:sldMkLst>
          <pc:docMk/>
          <pc:sldMk cId="1169610787" sldId="410"/>
        </pc:sldMkLst>
      </pc:sldChg>
      <pc:sldChg chg="del">
        <pc:chgData name="純 渡辺" userId="8367d9b7148deae5" providerId="LiveId" clId="{B41BF96B-B0AA-4C50-B4C3-2B2D6F788D68}" dt="2024-09-08T04:34:36.049" v="1" actId="2696"/>
        <pc:sldMkLst>
          <pc:docMk/>
          <pc:sldMk cId="583536415" sldId="411"/>
        </pc:sldMkLst>
      </pc:sldChg>
      <pc:sldChg chg="del">
        <pc:chgData name="純 渡辺" userId="8367d9b7148deae5" providerId="LiveId" clId="{B41BF96B-B0AA-4C50-B4C3-2B2D6F788D68}" dt="2024-09-08T04:34:36.049" v="1" actId="2696"/>
        <pc:sldMkLst>
          <pc:docMk/>
          <pc:sldMk cId="3660973352" sldId="412"/>
        </pc:sldMkLst>
      </pc:sldChg>
      <pc:sldChg chg="del">
        <pc:chgData name="純 渡辺" userId="8367d9b7148deae5" providerId="LiveId" clId="{B41BF96B-B0AA-4C50-B4C3-2B2D6F788D68}" dt="2024-09-08T04:34:36.049" v="1" actId="2696"/>
        <pc:sldMkLst>
          <pc:docMk/>
          <pc:sldMk cId="3402948775" sldId="416"/>
        </pc:sldMkLst>
      </pc:sldChg>
      <pc:sldChg chg="modSp mod">
        <pc:chgData name="純 渡辺" userId="8367d9b7148deae5" providerId="LiveId" clId="{B41BF96B-B0AA-4C50-B4C3-2B2D6F788D68}" dt="2024-09-08T04:34:13.940" v="0" actId="2711"/>
        <pc:sldMkLst>
          <pc:docMk/>
          <pc:sldMk cId="3340074829" sldId="417"/>
        </pc:sldMkLst>
        <pc:spChg chg="mod">
          <ac:chgData name="純 渡辺" userId="8367d9b7148deae5" providerId="LiveId" clId="{B41BF96B-B0AA-4C50-B4C3-2B2D6F788D68}" dt="2024-09-08T04:34:13.940" v="0" actId="2711"/>
          <ac:spMkLst>
            <pc:docMk/>
            <pc:sldMk cId="3340074829" sldId="417"/>
            <ac:spMk id="4" creationId="{00000000-0000-0000-0000-000000000000}"/>
          </ac:spMkLst>
        </pc:spChg>
      </pc:sldChg>
      <pc:sldChg chg="del">
        <pc:chgData name="純 渡辺" userId="8367d9b7148deae5" providerId="LiveId" clId="{B41BF96B-B0AA-4C50-B4C3-2B2D6F788D68}" dt="2024-09-08T04:34:36.049" v="1" actId="2696"/>
        <pc:sldMkLst>
          <pc:docMk/>
          <pc:sldMk cId="2476370255" sldId="418"/>
        </pc:sldMkLst>
      </pc:sldChg>
      <pc:sldChg chg="addSp delSp modSp mod">
        <pc:chgData name="純 渡辺" userId="8367d9b7148deae5" providerId="LiveId" clId="{B41BF96B-B0AA-4C50-B4C3-2B2D6F788D68}" dt="2024-09-08T04:35:56.679" v="11" actId="1076"/>
        <pc:sldMkLst>
          <pc:docMk/>
          <pc:sldMk cId="109271288" sldId="419"/>
        </pc:sldMkLst>
        <pc:picChg chg="add del">
          <ac:chgData name="純 渡辺" userId="8367d9b7148deae5" providerId="LiveId" clId="{B41BF96B-B0AA-4C50-B4C3-2B2D6F788D68}" dt="2024-09-08T04:35:30.141" v="3" actId="21"/>
          <ac:picMkLst>
            <pc:docMk/>
            <pc:sldMk cId="109271288" sldId="419"/>
            <ac:picMk id="3" creationId="{D5B97940-72E4-E82D-90CF-6D813773BEF9}"/>
          </ac:picMkLst>
        </pc:picChg>
        <pc:picChg chg="add mod modCrop">
          <ac:chgData name="純 渡辺" userId="8367d9b7148deae5" providerId="LiveId" clId="{B41BF96B-B0AA-4C50-B4C3-2B2D6F788D68}" dt="2024-09-08T04:35:56.679" v="11" actId="1076"/>
          <ac:picMkLst>
            <pc:docMk/>
            <pc:sldMk cId="109271288" sldId="419"/>
            <ac:picMk id="4" creationId="{D5B97940-72E4-E82D-90CF-6D813773BEF9}"/>
          </ac:picMkLst>
        </pc:picChg>
        <pc:picChg chg="del">
          <ac:chgData name="純 渡辺" userId="8367d9b7148deae5" providerId="LiveId" clId="{B41BF96B-B0AA-4C50-B4C3-2B2D6F788D68}" dt="2024-09-08T04:35:35.588" v="5" actId="21"/>
          <ac:picMkLst>
            <pc:docMk/>
            <pc:sldMk cId="109271288" sldId="419"/>
            <ac:picMk id="5" creationId="{972FC0DF-CABC-C29D-438F-7200DFEC677E}"/>
          </ac:picMkLst>
        </pc:picChg>
      </pc:sldChg>
      <pc:sldChg chg="addSp delSp modSp mod">
        <pc:chgData name="純 渡辺" userId="8367d9b7148deae5" providerId="LiveId" clId="{B41BF96B-B0AA-4C50-B4C3-2B2D6F788D68}" dt="2024-09-08T04:36:45.998" v="16" actId="1076"/>
        <pc:sldMkLst>
          <pc:docMk/>
          <pc:sldMk cId="1802911168" sldId="420"/>
        </pc:sldMkLst>
        <pc:picChg chg="add mod">
          <ac:chgData name="純 渡辺" userId="8367d9b7148deae5" providerId="LiveId" clId="{B41BF96B-B0AA-4C50-B4C3-2B2D6F788D68}" dt="2024-09-08T04:36:45.998" v="16" actId="1076"/>
          <ac:picMkLst>
            <pc:docMk/>
            <pc:sldMk cId="1802911168" sldId="420"/>
            <ac:picMk id="3" creationId="{8EDCF8C9-91CD-73BA-74A0-EE05C3829C8E}"/>
          </ac:picMkLst>
        </pc:picChg>
        <pc:picChg chg="del">
          <ac:chgData name="純 渡辺" userId="8367d9b7148deae5" providerId="LiveId" clId="{B41BF96B-B0AA-4C50-B4C3-2B2D6F788D68}" dt="2024-09-08T04:36:01.986" v="12" actId="21"/>
          <ac:picMkLst>
            <pc:docMk/>
            <pc:sldMk cId="1802911168" sldId="420"/>
            <ac:picMk id="5" creationId="{E0B5320B-4C0C-91FF-7BCD-C9CF9B34CE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DCA-6D28-4FC3-BACD-ECDF1167E6A0}" type="datetimeFigureOut">
              <a:rPr kumimoji="1" lang="ja-JP" altLang="en-US" smtClean="0"/>
              <a:t>2024/9/8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35F6-25D8-4D0E-AB92-C8E8B5029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4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DCA-6D28-4FC3-BACD-ECDF1167E6A0}" type="datetimeFigureOut">
              <a:rPr kumimoji="1" lang="ja-JP" altLang="en-US" smtClean="0"/>
              <a:t>2024/9/8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35F6-25D8-4D0E-AB92-C8E8B5029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15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DCA-6D28-4FC3-BACD-ECDF1167E6A0}" type="datetimeFigureOut">
              <a:rPr kumimoji="1" lang="ja-JP" altLang="en-US" smtClean="0"/>
              <a:t>2024/9/8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35F6-25D8-4D0E-AB92-C8E8B5029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82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DCA-6D28-4FC3-BACD-ECDF1167E6A0}" type="datetimeFigureOut">
              <a:rPr kumimoji="1" lang="ja-JP" altLang="en-US" smtClean="0"/>
              <a:t>2024/9/8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35F6-25D8-4D0E-AB92-C8E8B5029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95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DCA-6D28-4FC3-BACD-ECDF1167E6A0}" type="datetimeFigureOut">
              <a:rPr kumimoji="1" lang="ja-JP" altLang="en-US" smtClean="0"/>
              <a:t>2024/9/8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35F6-25D8-4D0E-AB92-C8E8B5029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97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DCA-6D28-4FC3-BACD-ECDF1167E6A0}" type="datetimeFigureOut">
              <a:rPr kumimoji="1" lang="ja-JP" altLang="en-US" smtClean="0"/>
              <a:t>2024/9/8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35F6-25D8-4D0E-AB92-C8E8B5029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86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DCA-6D28-4FC3-BACD-ECDF1167E6A0}" type="datetimeFigureOut">
              <a:rPr kumimoji="1" lang="ja-JP" altLang="en-US" smtClean="0"/>
              <a:t>2024/9/8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35F6-25D8-4D0E-AB92-C8E8B5029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58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DCA-6D28-4FC3-BACD-ECDF1167E6A0}" type="datetimeFigureOut">
              <a:rPr kumimoji="1" lang="ja-JP" altLang="en-US" smtClean="0"/>
              <a:t>2024/9/8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35F6-25D8-4D0E-AB92-C8E8B5029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88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DCA-6D28-4FC3-BACD-ECDF1167E6A0}" type="datetimeFigureOut">
              <a:rPr kumimoji="1" lang="ja-JP" altLang="en-US" smtClean="0"/>
              <a:t>2024/9/8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35F6-25D8-4D0E-AB92-C8E8B5029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08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DCA-6D28-4FC3-BACD-ECDF1167E6A0}" type="datetimeFigureOut">
              <a:rPr kumimoji="1" lang="ja-JP" altLang="en-US" smtClean="0"/>
              <a:t>2024/9/8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35F6-25D8-4D0E-AB92-C8E8B5029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12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2DCA-6D28-4FC3-BACD-ECDF1167E6A0}" type="datetimeFigureOut">
              <a:rPr kumimoji="1" lang="ja-JP" altLang="en-US" smtClean="0"/>
              <a:t>2024/9/8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35F6-25D8-4D0E-AB92-C8E8B5029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64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32DCA-6D28-4FC3-BACD-ECDF1167E6A0}" type="datetimeFigureOut">
              <a:rPr kumimoji="1" lang="ja-JP" altLang="en-US" smtClean="0"/>
              <a:t>2024/9/8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35F6-25D8-4D0E-AB92-C8E8B5029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43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テキスト ボックス 3"/>
          <p:cNvSpPr txBox="1">
            <a:spLocks noChangeArrowheads="1"/>
          </p:cNvSpPr>
          <p:nvPr/>
        </p:nvSpPr>
        <p:spPr bwMode="auto">
          <a:xfrm>
            <a:off x="969116" y="2637123"/>
            <a:ext cx="10253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60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ドジョウの血液の流れの観察</a:t>
            </a:r>
          </a:p>
        </p:txBody>
      </p:sp>
      <p:sp>
        <p:nvSpPr>
          <p:cNvPr id="2051" name="テキスト ボックス 2"/>
          <p:cNvSpPr txBox="1">
            <a:spLocks noChangeArrowheads="1"/>
          </p:cNvSpPr>
          <p:nvPr/>
        </p:nvSpPr>
        <p:spPr bwMode="auto">
          <a:xfrm>
            <a:off x="6307282" y="4028991"/>
            <a:ext cx="5340927" cy="1200329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江東区立第二砂町中学校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渡邉　純</a:t>
            </a:r>
          </a:p>
        </p:txBody>
      </p:sp>
    </p:spTree>
    <p:extLst>
      <p:ext uri="{BB962C8B-B14F-4D97-AF65-F5344CB8AC3E}">
        <p14:creationId xmlns:p14="http://schemas.microsoft.com/office/powerpoint/2010/main" val="27544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7"/>
    </mc:Choice>
    <mc:Fallback xmlns="">
      <p:transition spd="slow" advTm="16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659DF6A-FF2C-C245-9E61-310EEA476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97" y="0"/>
            <a:ext cx="9655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1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9284" y="104957"/>
            <a:ext cx="287046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■血液の循環</a:t>
            </a:r>
            <a:endParaRPr kumimoji="1" lang="ja-JP" altLang="en-US" sz="32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706023" y="94566"/>
            <a:ext cx="7622540" cy="6753043"/>
            <a:chOff x="3464560" y="1176973"/>
            <a:chExt cx="5262880" cy="4504055"/>
          </a:xfrm>
        </p:grpSpPr>
        <p:pic>
          <p:nvPicPr>
            <p:cNvPr id="3" name="図 2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560" y="1176973"/>
              <a:ext cx="5262880" cy="4504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正方形/長方形 4"/>
            <p:cNvSpPr/>
            <p:nvPr/>
          </p:nvSpPr>
          <p:spPr>
            <a:xfrm>
              <a:off x="6994525" y="3121343"/>
              <a:ext cx="933450" cy="20574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3531235" y="3128328"/>
              <a:ext cx="933450" cy="205740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pic>
          <p:nvPicPr>
            <p:cNvPr id="7" name="図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560" y="3659823"/>
              <a:ext cx="669290" cy="137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図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475" y="3657918"/>
              <a:ext cx="669290" cy="137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テキスト ボックス 18"/>
            <p:cNvSpPr txBox="1">
              <a:spLocks/>
            </p:cNvSpPr>
            <p:nvPr/>
          </p:nvSpPr>
          <p:spPr>
            <a:xfrm>
              <a:off x="3632835" y="3153093"/>
              <a:ext cx="796925" cy="37909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190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0"/>
                </a:spcAft>
              </a:pPr>
              <a:r>
                <a:rPr lang="ja-JP" sz="2400" b="1" kern="100" dirty="0">
                  <a:effectLst/>
                  <a:latin typeface="+mn-ea"/>
                  <a:cs typeface="Times New Roman" panose="02020603050405020304" pitchFamily="18" charset="0"/>
                </a:rPr>
                <a:t>静脈血</a:t>
              </a:r>
            </a:p>
            <a:p>
              <a:pPr algn="just">
                <a:lnSpc>
                  <a:spcPts val="1800"/>
                </a:lnSpc>
                <a:spcAft>
                  <a:spcPts val="0"/>
                </a:spcAft>
              </a:pPr>
              <a:r>
                <a:rPr lang="en-US" sz="1400" kern="100" dirty="0">
                  <a:effectLst/>
                  <a:latin typeface="AR教科書体M" panose="03000609000000000000" pitchFamily="65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lang="ja-JP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18"/>
            <p:cNvSpPr txBox="1">
              <a:spLocks/>
            </p:cNvSpPr>
            <p:nvPr/>
          </p:nvSpPr>
          <p:spPr>
            <a:xfrm>
              <a:off x="7093585" y="3165158"/>
              <a:ext cx="796925" cy="37909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190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5000"/>
                </a:lnSpc>
                <a:spcAft>
                  <a:spcPts val="0"/>
                </a:spcAft>
              </a:pPr>
              <a:r>
                <a:rPr lang="ja-JP" sz="2400" b="1" kern="100" dirty="0">
                  <a:effectLst/>
                  <a:latin typeface="+mn-ea"/>
                  <a:cs typeface="Times New Roman" panose="02020603050405020304" pitchFamily="18" charset="0"/>
                </a:rPr>
                <a:t>動脈血</a:t>
              </a:r>
            </a:p>
            <a:p>
              <a:pPr algn="just">
                <a:lnSpc>
                  <a:spcPts val="1800"/>
                </a:lnSpc>
                <a:spcAft>
                  <a:spcPts val="0"/>
                </a:spcAft>
              </a:pPr>
              <a:r>
                <a:rPr lang="en-US" sz="1400" kern="100" dirty="0">
                  <a:effectLst/>
                  <a:latin typeface="AR教科書体M" panose="03000609000000000000" pitchFamily="65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lang="ja-JP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5231" y="2025064"/>
            <a:ext cx="809992" cy="44808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103" y="2039693"/>
            <a:ext cx="771554" cy="446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5B97940-72E4-E82D-90CF-6D813773BE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598"/>
          <a:stretch/>
        </p:blipFill>
        <p:spPr>
          <a:xfrm>
            <a:off x="1675624" y="31539"/>
            <a:ext cx="8840751" cy="67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神経締め、活き締め、氷締め｜魚の鮮度を保つための大原則と締め ...">
            <a:extLst>
              <a:ext uri="{FF2B5EF4-FFF2-40B4-BE49-F238E27FC236}">
                <a16:creationId xmlns:a16="http://schemas.microsoft.com/office/drawing/2014/main" id="{C9E4DCDE-D584-2571-9A8C-1E142AD0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04" y="64699"/>
            <a:ext cx="8793192" cy="659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5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EDCF8C9-91CD-73BA-74A0-EE05C382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0" y="241674"/>
            <a:ext cx="12001440" cy="63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1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150F3B7-FD60-70B9-2FFD-192B1909C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475"/>
            <a:ext cx="12192000" cy="6269073"/>
          </a:xfrm>
          <a:prstGeom prst="rect">
            <a:avLst/>
          </a:prstGeom>
        </p:spPr>
      </p:pic>
      <p:pic>
        <p:nvPicPr>
          <p:cNvPr id="1026" name="Picture 2" descr="ユニパック(チャック付ポリ袋) 0.04mm セイニチ(生産日本社 ...">
            <a:extLst>
              <a:ext uri="{FF2B5EF4-FFF2-40B4-BE49-F238E27FC236}">
                <a16:creationId xmlns:a16="http://schemas.microsoft.com/office/drawing/2014/main" id="{F612A736-3006-53B5-17E9-F389E8640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81" y="279729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4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BC30081-D466-3594-E152-55564502F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484"/>
            <a:ext cx="12192000" cy="54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1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顕微鏡用撮影クリップというアイデア【理科】 | 科学のネタ帳">
            <a:extLst>
              <a:ext uri="{FF2B5EF4-FFF2-40B4-BE49-F238E27FC236}">
                <a16:creationId xmlns:a16="http://schemas.microsoft.com/office/drawing/2014/main" id="{B2B706A5-DD46-2018-CECC-7823EF0D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0"/>
            <a:ext cx="8993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60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24</Words>
  <Application>Microsoft Office PowerPoint</Application>
  <PresentationFormat>ワイド画面</PresentationFormat>
  <Paragraphs>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AR教科書体M</vt:lpstr>
      <vt:lpstr>UD デジタル 教科書体 NP-R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渡辺純</dc:creator>
  <cp:lastModifiedBy>純 渡辺</cp:lastModifiedBy>
  <cp:revision>192</cp:revision>
  <dcterms:created xsi:type="dcterms:W3CDTF">2016-05-05T07:07:56Z</dcterms:created>
  <dcterms:modified xsi:type="dcterms:W3CDTF">2024-09-08T04:36:56Z</dcterms:modified>
</cp:coreProperties>
</file>