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565" r:id="rId2"/>
    <p:sldId id="569" r:id="rId3"/>
    <p:sldId id="585" r:id="rId4"/>
    <p:sldId id="570" r:id="rId5"/>
    <p:sldId id="571" r:id="rId6"/>
    <p:sldId id="572" r:id="rId7"/>
    <p:sldId id="583" r:id="rId8"/>
    <p:sldId id="573" r:id="rId9"/>
    <p:sldId id="582" r:id="rId10"/>
    <p:sldId id="574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4" r:id="rId19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B1"/>
    <a:srgbClr val="FF0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89199" autoAdjust="0"/>
  </p:normalViewPr>
  <p:slideViewPr>
    <p:cSldViewPr snapToGrid="0" snapToObjects="1">
      <p:cViewPr varScale="1">
        <p:scale>
          <a:sx n="108" d="100"/>
          <a:sy n="108" d="100"/>
        </p:scale>
        <p:origin x="24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4821" tIns="47410" rIns="94821" bIns="4741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21" tIns="47410" rIns="94821" bIns="47410" rtlCol="0"/>
          <a:lstStyle>
            <a:lvl1pPr algn="r">
              <a:defRPr sz="1300"/>
            </a:lvl1pPr>
          </a:lstStyle>
          <a:p>
            <a:fld id="{49F79E05-35DF-4CB2-BDAA-30BBC01A7ADF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1" tIns="47410" rIns="94821" bIns="474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4"/>
            <a:ext cx="5388610" cy="4439841"/>
          </a:xfrm>
          <a:prstGeom prst="rect">
            <a:avLst/>
          </a:prstGeom>
        </p:spPr>
        <p:txBody>
          <a:bodyPr vert="horz" lIns="94821" tIns="47410" rIns="94821" bIns="474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3316"/>
          </a:xfrm>
          <a:prstGeom prst="rect">
            <a:avLst/>
          </a:prstGeom>
        </p:spPr>
        <p:txBody>
          <a:bodyPr vert="horz" lIns="94821" tIns="47410" rIns="94821" bIns="4741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0" cy="493316"/>
          </a:xfrm>
          <a:prstGeom prst="rect">
            <a:avLst/>
          </a:prstGeom>
        </p:spPr>
        <p:txBody>
          <a:bodyPr vert="horz" lIns="94821" tIns="47410" rIns="94821" bIns="47410" rtlCol="0" anchor="b"/>
          <a:lstStyle>
            <a:lvl1pPr algn="r">
              <a:defRPr sz="1300"/>
            </a:lvl1pPr>
          </a:lstStyle>
          <a:p>
            <a:fld id="{605807C7-0494-438A-81CA-0AA2EAC7D2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85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44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68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26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519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49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20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0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10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56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10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82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05C5-58A9-B044-9EA3-F3736499DCFD}" type="datetimeFigureOut">
              <a:rPr kumimoji="1" lang="ja-JP" altLang="en-US" smtClean="0"/>
              <a:t>2020/5/2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2B99-BD1B-B84F-8E27-D3BE9CD77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95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C154570-229D-4520-ABA1-951631EC2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86" y="1203151"/>
            <a:ext cx="7884041" cy="547940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ステップチャートで考えよう！！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8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データチャートで考えよう！！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6603B7BB-C361-472E-99A1-B9DFCC4CB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8409"/>
          <a:stretch/>
        </p:blipFill>
        <p:spPr>
          <a:xfrm>
            <a:off x="483509" y="1632358"/>
            <a:ext cx="8288625" cy="47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9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ＫＷＬで考えよう！！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CF58567A-71F4-48A0-AB6F-C88B4283F7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2834"/>
          <a:stretch/>
        </p:blipFill>
        <p:spPr>
          <a:xfrm>
            <a:off x="399414" y="1332071"/>
            <a:ext cx="8649611" cy="50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ＰＭＩで考えよう！！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BCB3AA2F-630A-4CD9-923A-CC8B7BFF01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0694"/>
          <a:stretch/>
        </p:blipFill>
        <p:spPr>
          <a:xfrm>
            <a:off x="201888" y="1336853"/>
            <a:ext cx="8770852" cy="53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キャンディチャートで考えよう！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DC63DF48-1A38-42DC-A893-94F48C19F7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6291"/>
          <a:stretch/>
        </p:blipFill>
        <p:spPr>
          <a:xfrm>
            <a:off x="562172" y="1540681"/>
            <a:ext cx="8439467" cy="52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4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フィッシュボーンで考えよう！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540C48A7-2309-4FCF-80D2-9979AF878B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717" y="1594054"/>
            <a:ext cx="8740835" cy="47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4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座標軸</a:t>
            </a:r>
            <a:r>
              <a:rPr kumimoji="1" lang="ja-JP" altLang="en-US" sz="3200" dirty="0"/>
              <a:t>で考えよう！！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AA3339BD-483B-4E77-8D82-2490B77F1F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648" y="1159249"/>
            <a:ext cx="6429466" cy="58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バタフライチャートで考えよう！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B18EEDC2-6117-44C1-966C-7637A6BB9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84"/>
          <a:stretch/>
        </p:blipFill>
        <p:spPr>
          <a:xfrm>
            <a:off x="303914" y="1255650"/>
            <a:ext cx="8437645" cy="551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ダイヤモンドランキングで考えよう！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3633D5-DBB6-44BB-906E-D640F3BA2D2B}"/>
              </a:ext>
            </a:extLst>
          </p:cNvPr>
          <p:cNvSpPr/>
          <p:nvPr/>
        </p:nvSpPr>
        <p:spPr>
          <a:xfrm>
            <a:off x="2877417" y="2081712"/>
            <a:ext cx="3607069" cy="1131217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B81A2B-9856-45DF-8C1A-EA1FBD173728}"/>
              </a:ext>
            </a:extLst>
          </p:cNvPr>
          <p:cNvSpPr/>
          <p:nvPr/>
        </p:nvSpPr>
        <p:spPr>
          <a:xfrm>
            <a:off x="2877417" y="5179544"/>
            <a:ext cx="3607069" cy="1131217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E9FA89-1C0E-40A8-956E-B6318F11112C}"/>
              </a:ext>
            </a:extLst>
          </p:cNvPr>
          <p:cNvSpPr/>
          <p:nvPr/>
        </p:nvSpPr>
        <p:spPr>
          <a:xfrm>
            <a:off x="5224681" y="3627762"/>
            <a:ext cx="3607069" cy="1131217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BADDDDE-87BE-427C-8CB0-7EF501943C2B}"/>
              </a:ext>
            </a:extLst>
          </p:cNvPr>
          <p:cNvSpPr/>
          <p:nvPr/>
        </p:nvSpPr>
        <p:spPr>
          <a:xfrm>
            <a:off x="530152" y="3627762"/>
            <a:ext cx="3607069" cy="1131217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08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ＷＨＹツリー</a:t>
            </a:r>
            <a:r>
              <a:rPr kumimoji="1" lang="ja-JP" altLang="en-US" sz="2800" dirty="0"/>
              <a:t>で考えよう！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73BF662-FE06-4FB2-AA69-CD3993C2F303}"/>
              </a:ext>
            </a:extLst>
          </p:cNvPr>
          <p:cNvGrpSpPr/>
          <p:nvPr/>
        </p:nvGrpSpPr>
        <p:grpSpPr>
          <a:xfrm>
            <a:off x="528296" y="1976637"/>
            <a:ext cx="8360286" cy="4533854"/>
            <a:chOff x="1436125" y="1099387"/>
            <a:chExt cx="6847973" cy="3713714"/>
          </a:xfrm>
        </p:grpSpPr>
        <p:sp>
          <p:nvSpPr>
            <p:cNvPr id="14" name="角丸四角形 2">
              <a:extLst>
                <a:ext uri="{FF2B5EF4-FFF2-40B4-BE49-F238E27FC236}">
                  <a16:creationId xmlns:a16="http://schemas.microsoft.com/office/drawing/2014/main" id="{E0940E4F-0F75-4072-95F8-9C67D7D29ABB}"/>
                </a:ext>
              </a:extLst>
            </p:cNvPr>
            <p:cNvSpPr/>
            <p:nvPr/>
          </p:nvSpPr>
          <p:spPr>
            <a:xfrm>
              <a:off x="1436125" y="2661106"/>
              <a:ext cx="1907299" cy="590278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角丸四角形 10">
              <a:extLst>
                <a:ext uri="{FF2B5EF4-FFF2-40B4-BE49-F238E27FC236}">
                  <a16:creationId xmlns:a16="http://schemas.microsoft.com/office/drawing/2014/main" id="{5A37CAF6-60FB-4A4C-A5C1-BCB88A3B0E27}"/>
                </a:ext>
              </a:extLst>
            </p:cNvPr>
            <p:cNvSpPr/>
            <p:nvPr/>
          </p:nvSpPr>
          <p:spPr>
            <a:xfrm>
              <a:off x="4042715" y="3703478"/>
              <a:ext cx="1907299" cy="590278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2">
              <a:extLst>
                <a:ext uri="{FF2B5EF4-FFF2-40B4-BE49-F238E27FC236}">
                  <a16:creationId xmlns:a16="http://schemas.microsoft.com/office/drawing/2014/main" id="{A0137CAC-EA0A-4404-B7B2-51F136E067D8}"/>
                </a:ext>
              </a:extLst>
            </p:cNvPr>
            <p:cNvSpPr/>
            <p:nvPr/>
          </p:nvSpPr>
          <p:spPr>
            <a:xfrm>
              <a:off x="4042715" y="1644981"/>
              <a:ext cx="1907299" cy="590278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図形グループ 3">
              <a:extLst>
                <a:ext uri="{FF2B5EF4-FFF2-40B4-BE49-F238E27FC236}">
                  <a16:creationId xmlns:a16="http://schemas.microsoft.com/office/drawing/2014/main" id="{BABA46C3-5C70-4620-B8AA-6D11BBB58D79}"/>
                </a:ext>
              </a:extLst>
            </p:cNvPr>
            <p:cNvGrpSpPr/>
            <p:nvPr/>
          </p:nvGrpSpPr>
          <p:grpSpPr>
            <a:xfrm>
              <a:off x="6376799" y="1099387"/>
              <a:ext cx="1907299" cy="3713714"/>
              <a:chOff x="6046231" y="1161543"/>
              <a:chExt cx="2326454" cy="4529852"/>
            </a:xfrm>
          </p:grpSpPr>
          <p:grpSp>
            <p:nvGrpSpPr>
              <p:cNvPr id="26" name="図形グループ 4">
                <a:extLst>
                  <a:ext uri="{FF2B5EF4-FFF2-40B4-BE49-F238E27FC236}">
                    <a16:creationId xmlns:a16="http://schemas.microsoft.com/office/drawing/2014/main" id="{9DEB0A2A-E538-4C15-8FB7-43DD05019511}"/>
                  </a:ext>
                </a:extLst>
              </p:cNvPr>
              <p:cNvGrpSpPr/>
              <p:nvPr/>
            </p:nvGrpSpPr>
            <p:grpSpPr>
              <a:xfrm>
                <a:off x="6046231" y="1161543"/>
                <a:ext cx="2326454" cy="1986956"/>
                <a:chOff x="6505118" y="1161543"/>
                <a:chExt cx="2326454" cy="1986956"/>
              </a:xfrm>
            </p:grpSpPr>
            <p:sp>
              <p:nvSpPr>
                <p:cNvPr id="30" name="角丸四角形 13">
                  <a:extLst>
                    <a:ext uri="{FF2B5EF4-FFF2-40B4-BE49-F238E27FC236}">
                      <a16:creationId xmlns:a16="http://schemas.microsoft.com/office/drawing/2014/main" id="{81D7E9AE-FC93-40A5-A75C-DF8E54BDC275}"/>
                    </a:ext>
                  </a:extLst>
                </p:cNvPr>
                <p:cNvSpPr/>
                <p:nvPr/>
              </p:nvSpPr>
              <p:spPr>
                <a:xfrm>
                  <a:off x="6505118" y="2428500"/>
                  <a:ext cx="2326454" cy="719999"/>
                </a:xfrm>
                <a:prstGeom prst="roundRect">
                  <a:avLst/>
                </a:pr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角丸四角形 14">
                  <a:extLst>
                    <a:ext uri="{FF2B5EF4-FFF2-40B4-BE49-F238E27FC236}">
                      <a16:creationId xmlns:a16="http://schemas.microsoft.com/office/drawing/2014/main" id="{98C7DD16-52CA-41A3-B427-4A61903F8547}"/>
                    </a:ext>
                  </a:extLst>
                </p:cNvPr>
                <p:cNvSpPr/>
                <p:nvPr/>
              </p:nvSpPr>
              <p:spPr>
                <a:xfrm>
                  <a:off x="6505118" y="1161543"/>
                  <a:ext cx="2326454" cy="719999"/>
                </a:xfrm>
                <a:prstGeom prst="roundRect">
                  <a:avLst/>
                </a:pr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" name="図形グループ 15">
                <a:extLst>
                  <a:ext uri="{FF2B5EF4-FFF2-40B4-BE49-F238E27FC236}">
                    <a16:creationId xmlns:a16="http://schemas.microsoft.com/office/drawing/2014/main" id="{8E0352A1-CEDE-43D5-B17C-3B1FAB5CBB9F}"/>
                  </a:ext>
                </a:extLst>
              </p:cNvPr>
              <p:cNvGrpSpPr/>
              <p:nvPr/>
            </p:nvGrpSpPr>
            <p:grpSpPr>
              <a:xfrm>
                <a:off x="6046231" y="3704439"/>
                <a:ext cx="2326454" cy="1986956"/>
                <a:chOff x="6505118" y="1161543"/>
                <a:chExt cx="2326454" cy="1986956"/>
              </a:xfrm>
            </p:grpSpPr>
            <p:sp>
              <p:nvSpPr>
                <p:cNvPr id="28" name="角丸四角形 16">
                  <a:extLst>
                    <a:ext uri="{FF2B5EF4-FFF2-40B4-BE49-F238E27FC236}">
                      <a16:creationId xmlns:a16="http://schemas.microsoft.com/office/drawing/2014/main" id="{AD9916CC-E257-4982-A61E-457F30C54652}"/>
                    </a:ext>
                  </a:extLst>
                </p:cNvPr>
                <p:cNvSpPr/>
                <p:nvPr/>
              </p:nvSpPr>
              <p:spPr>
                <a:xfrm>
                  <a:off x="6505118" y="2428500"/>
                  <a:ext cx="2326454" cy="719999"/>
                </a:xfrm>
                <a:prstGeom prst="roundRect">
                  <a:avLst/>
                </a:pr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角丸四角形 17">
                  <a:extLst>
                    <a:ext uri="{FF2B5EF4-FFF2-40B4-BE49-F238E27FC236}">
                      <a16:creationId xmlns:a16="http://schemas.microsoft.com/office/drawing/2014/main" id="{2BC56352-04D5-4AC8-87F7-D04AFFB5BBD9}"/>
                    </a:ext>
                  </a:extLst>
                </p:cNvPr>
                <p:cNvSpPr/>
                <p:nvPr/>
              </p:nvSpPr>
              <p:spPr>
                <a:xfrm>
                  <a:off x="6505118" y="1161543"/>
                  <a:ext cx="2326454" cy="719999"/>
                </a:xfrm>
                <a:prstGeom prst="roundRect">
                  <a:avLst/>
                </a:pr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9487F393-7E1D-4C3E-95DE-1133D6007EDE}"/>
                </a:ext>
              </a:extLst>
            </p:cNvPr>
            <p:cNvCxnSpPr>
              <a:cxnSpLocks/>
            </p:cNvCxnSpPr>
            <p:nvPr/>
          </p:nvCxnSpPr>
          <p:spPr>
            <a:xfrm>
              <a:off x="3704790" y="1935052"/>
              <a:ext cx="360000" cy="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15136D8A-35BE-415A-A488-CC4B03A6DF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4790" y="3998617"/>
              <a:ext cx="360000" cy="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64872FFD-9BBC-4559-B8AB-28583F53D1B4}"/>
                </a:ext>
              </a:extLst>
            </p:cNvPr>
            <p:cNvCxnSpPr>
              <a:endCxn id="31" idx="1"/>
            </p:cNvCxnSpPr>
            <p:nvPr/>
          </p:nvCxnSpPr>
          <p:spPr>
            <a:xfrm flipV="1">
              <a:off x="5954388" y="1394526"/>
              <a:ext cx="422411" cy="540526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8FF9E5CB-0907-406E-B53A-E7E2CCAC2014}"/>
                </a:ext>
              </a:extLst>
            </p:cNvPr>
            <p:cNvCxnSpPr>
              <a:endCxn id="30" idx="1"/>
            </p:cNvCxnSpPr>
            <p:nvPr/>
          </p:nvCxnSpPr>
          <p:spPr>
            <a:xfrm>
              <a:off x="5956843" y="1946256"/>
              <a:ext cx="419955" cy="48696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C61F0883-D6F5-4048-8DEE-C0478FD4B203}"/>
                </a:ext>
              </a:extLst>
            </p:cNvPr>
            <p:cNvCxnSpPr/>
            <p:nvPr/>
          </p:nvCxnSpPr>
          <p:spPr>
            <a:xfrm flipV="1">
              <a:off x="5956843" y="3461773"/>
              <a:ext cx="422411" cy="540526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EC808BA9-3FCD-4A92-96D1-33F80AE41927}"/>
                </a:ext>
              </a:extLst>
            </p:cNvPr>
            <p:cNvCxnSpPr/>
            <p:nvPr/>
          </p:nvCxnSpPr>
          <p:spPr>
            <a:xfrm>
              <a:off x="5959299" y="4013503"/>
              <a:ext cx="419955" cy="48696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2564130-5E67-48B9-9245-CA8049E0CAFF}"/>
                </a:ext>
              </a:extLst>
            </p:cNvPr>
            <p:cNvCxnSpPr/>
            <p:nvPr/>
          </p:nvCxnSpPr>
          <p:spPr>
            <a:xfrm>
              <a:off x="3704790" y="1935052"/>
              <a:ext cx="0" cy="2042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89C97BA0-140D-4A30-A177-E053E4291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3424" y="2955044"/>
              <a:ext cx="36136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10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イメージ</a:t>
            </a:r>
            <a:r>
              <a:rPr kumimoji="1" lang="ja-JP" altLang="en-US" sz="3200" dirty="0"/>
              <a:t>マップで考えよう！！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楕円 2">
            <a:extLst>
              <a:ext uri="{FF2B5EF4-FFF2-40B4-BE49-F238E27FC236}">
                <a16:creationId xmlns:a16="http://schemas.microsoft.com/office/drawing/2014/main" id="{1DC747A6-17AF-40C4-91EE-36FB6A192990}"/>
              </a:ext>
            </a:extLst>
          </p:cNvPr>
          <p:cNvSpPr/>
          <p:nvPr/>
        </p:nvSpPr>
        <p:spPr>
          <a:xfrm>
            <a:off x="3652124" y="3429000"/>
            <a:ext cx="2009490" cy="707886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2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イメージ</a:t>
            </a:r>
            <a:r>
              <a:rPr kumimoji="1" lang="ja-JP" altLang="en-US" sz="3200" dirty="0"/>
              <a:t>マップで考えよう！！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  <a:p>
            <a:r>
              <a:rPr lang="ja-JP" altLang="en-US" sz="2000" dirty="0"/>
              <a:t>地震発生！！その後にどんな災害（二次災害）が発生すると考えられるか！</a:t>
            </a:r>
            <a:endParaRPr kumimoji="1" lang="en-US" altLang="ja-JP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3652124" y="3429000"/>
            <a:ext cx="2074375" cy="707886"/>
            <a:chOff x="3652124" y="3429000"/>
            <a:chExt cx="2074375" cy="707886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1DC747A6-17AF-40C4-91EE-36FB6A192990}"/>
                </a:ext>
              </a:extLst>
            </p:cNvPr>
            <p:cNvSpPr/>
            <p:nvPr/>
          </p:nvSpPr>
          <p:spPr>
            <a:xfrm>
              <a:off x="3652124" y="3429000"/>
              <a:ext cx="2009490" cy="70788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3730274" y="3521333"/>
              <a:ext cx="199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/>
                <a:t>地震発生！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99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クラゲ</a:t>
            </a:r>
            <a:r>
              <a:rPr kumimoji="1" lang="ja-JP" altLang="en-US" sz="3200" dirty="0"/>
              <a:t>チャートで考えよう！！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E80B29F1-0B11-4AF6-9975-2941838367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8019"/>
          <a:stretch/>
        </p:blipFill>
        <p:spPr>
          <a:xfrm>
            <a:off x="65705" y="1547220"/>
            <a:ext cx="9019743" cy="52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ベン図で考えよう！！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1EC3E0B1-B10C-4ED1-AC76-815B75D49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6243"/>
          <a:stretch/>
        </p:blipFill>
        <p:spPr>
          <a:xfrm>
            <a:off x="1167026" y="1254738"/>
            <a:ext cx="7339666" cy="50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くまでチャートで考えよう！！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45D30B07-54BD-44A4-9B88-E20B5D600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5083"/>
          <a:stretch/>
        </p:blipFill>
        <p:spPr>
          <a:xfrm>
            <a:off x="900820" y="1832327"/>
            <a:ext cx="7461169" cy="41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Ｙでチャート考えよう！！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図形グループ 13">
            <a:extLst>
              <a:ext uri="{FF2B5EF4-FFF2-40B4-BE49-F238E27FC236}">
                <a16:creationId xmlns:a16="http://schemas.microsoft.com/office/drawing/2014/main" id="{B0243484-F887-411E-893A-8EE8AB58CCDB}"/>
              </a:ext>
            </a:extLst>
          </p:cNvPr>
          <p:cNvGrpSpPr/>
          <p:nvPr/>
        </p:nvGrpSpPr>
        <p:grpSpPr>
          <a:xfrm>
            <a:off x="2533904" y="1497271"/>
            <a:ext cx="3992832" cy="5019874"/>
            <a:chOff x="1018410" y="1721841"/>
            <a:chExt cx="2261111" cy="2842717"/>
          </a:xfrm>
          <a:effectLst/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0A0F1CEE-9C7B-4527-9586-056E1FA8B0CB}"/>
                </a:ext>
              </a:extLst>
            </p:cNvPr>
            <p:cNvCxnSpPr/>
            <p:nvPr/>
          </p:nvCxnSpPr>
          <p:spPr>
            <a:xfrm>
              <a:off x="1018410" y="1737168"/>
              <a:ext cx="1126243" cy="1126243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98D5C725-D128-4CF6-8E83-F6776FAFF91F}"/>
                </a:ext>
              </a:extLst>
            </p:cNvPr>
            <p:cNvCxnSpPr/>
            <p:nvPr/>
          </p:nvCxnSpPr>
          <p:spPr>
            <a:xfrm flipH="1">
              <a:off x="2153278" y="1721841"/>
              <a:ext cx="1126243" cy="1126243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EA29F640-CFCB-41AB-84C7-15E061DF9E77}"/>
                </a:ext>
              </a:extLst>
            </p:cNvPr>
            <p:cNvCxnSpPr/>
            <p:nvPr/>
          </p:nvCxnSpPr>
          <p:spPr>
            <a:xfrm>
              <a:off x="2137942" y="2844659"/>
              <a:ext cx="6711" cy="1719899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378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Ｘ</a:t>
            </a:r>
            <a:r>
              <a:rPr kumimoji="1" lang="ja-JP" altLang="en-US" sz="3200" dirty="0"/>
              <a:t>でチャート考えよう！！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図形グループ 14">
            <a:extLst>
              <a:ext uri="{FF2B5EF4-FFF2-40B4-BE49-F238E27FC236}">
                <a16:creationId xmlns:a16="http://schemas.microsoft.com/office/drawing/2014/main" id="{90ED453B-1A69-487E-B979-18F7FF89639D}"/>
              </a:ext>
            </a:extLst>
          </p:cNvPr>
          <p:cNvGrpSpPr/>
          <p:nvPr/>
        </p:nvGrpSpPr>
        <p:grpSpPr>
          <a:xfrm>
            <a:off x="2136216" y="1500215"/>
            <a:ext cx="5118753" cy="5118751"/>
            <a:chOff x="4352284" y="1926481"/>
            <a:chExt cx="2618434" cy="2618433"/>
          </a:xfrm>
          <a:effectLst/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5769530C-9556-4A06-BB35-23F2E72AB1AD}"/>
                </a:ext>
              </a:extLst>
            </p:cNvPr>
            <p:cNvCxnSpPr/>
            <p:nvPr/>
          </p:nvCxnSpPr>
          <p:spPr>
            <a:xfrm flipH="1">
              <a:off x="4352284" y="1926481"/>
              <a:ext cx="2618434" cy="2618433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B7E392C8-4BBB-4FA9-86A4-469761F1C5E3}"/>
                </a:ext>
              </a:extLst>
            </p:cNvPr>
            <p:cNvCxnSpPr/>
            <p:nvPr/>
          </p:nvCxnSpPr>
          <p:spPr>
            <a:xfrm>
              <a:off x="4352284" y="1926481"/>
              <a:ext cx="2618434" cy="2618433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409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6E23D-9886-4DC2-8435-B08A49BBE62E}"/>
              </a:ext>
            </a:extLst>
          </p:cNvPr>
          <p:cNvSpPr txBox="1"/>
          <p:nvPr/>
        </p:nvSpPr>
        <p:spPr>
          <a:xfrm>
            <a:off x="151513" y="8377"/>
            <a:ext cx="66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Ｗ</a:t>
            </a:r>
            <a:r>
              <a:rPr kumimoji="1" lang="ja-JP" altLang="en-US" sz="3200" dirty="0"/>
              <a:t>でチャート考えよう！！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EF3F7-9735-45E0-B6FB-91F2E511B353}"/>
              </a:ext>
            </a:extLst>
          </p:cNvPr>
          <p:cNvSpPr txBox="1"/>
          <p:nvPr/>
        </p:nvSpPr>
        <p:spPr>
          <a:xfrm>
            <a:off x="303914" y="574474"/>
            <a:ext cx="884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課題・問題点</a:t>
            </a:r>
            <a:r>
              <a:rPr kumimoji="1" lang="en-US" altLang="ja-JP" sz="2000" dirty="0"/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816FE-8168-4008-AE6C-61D52CD85E65}"/>
              </a:ext>
            </a:extLst>
          </p:cNvPr>
          <p:cNvSpPr txBox="1"/>
          <p:nvPr/>
        </p:nvSpPr>
        <p:spPr>
          <a:xfrm>
            <a:off x="5772676" y="181199"/>
            <a:ext cx="33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１年　　組　　　班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2A107E-BF14-437A-BC9D-E6D720D201BD}"/>
              </a:ext>
            </a:extLst>
          </p:cNvPr>
          <p:cNvCxnSpPr/>
          <p:nvPr/>
        </p:nvCxnSpPr>
        <p:spPr>
          <a:xfrm>
            <a:off x="5809448" y="714286"/>
            <a:ext cx="3276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図形グループ 30">
            <a:extLst>
              <a:ext uri="{FF2B5EF4-FFF2-40B4-BE49-F238E27FC236}">
                <a16:creationId xmlns:a16="http://schemas.microsoft.com/office/drawing/2014/main" id="{A049CE8A-A5F2-475E-ACFC-7EA026F5CE7B}"/>
              </a:ext>
            </a:extLst>
          </p:cNvPr>
          <p:cNvGrpSpPr/>
          <p:nvPr/>
        </p:nvGrpSpPr>
        <p:grpSpPr>
          <a:xfrm>
            <a:off x="1476142" y="1455809"/>
            <a:ext cx="6541664" cy="5220992"/>
            <a:chOff x="7092935" y="1817685"/>
            <a:chExt cx="3452524" cy="2755507"/>
          </a:xfrm>
          <a:effectLst/>
        </p:grpSpPr>
        <p:grpSp>
          <p:nvGrpSpPr>
            <p:cNvPr id="14" name="図形グループ 26">
              <a:extLst>
                <a:ext uri="{FF2B5EF4-FFF2-40B4-BE49-F238E27FC236}">
                  <a16:creationId xmlns:a16="http://schemas.microsoft.com/office/drawing/2014/main" id="{178B329D-E35C-44BD-B925-2CB8A9D6E20B}"/>
                </a:ext>
              </a:extLst>
            </p:cNvPr>
            <p:cNvGrpSpPr/>
            <p:nvPr/>
          </p:nvGrpSpPr>
          <p:grpSpPr>
            <a:xfrm>
              <a:off x="7092935" y="1817685"/>
              <a:ext cx="1730573" cy="2755507"/>
              <a:chOff x="7308593" y="1817685"/>
              <a:chExt cx="1730573" cy="2755507"/>
            </a:xfrm>
          </p:grpSpPr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55946E5E-6335-421A-8763-8DE64D304703}"/>
                  </a:ext>
                </a:extLst>
              </p:cNvPr>
              <p:cNvCxnSpPr/>
              <p:nvPr/>
            </p:nvCxnSpPr>
            <p:spPr>
              <a:xfrm>
                <a:off x="7308593" y="1817685"/>
                <a:ext cx="874635" cy="2755507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B8919C67-8BA3-421B-98F3-A93DFEEB804E}"/>
                  </a:ext>
                </a:extLst>
              </p:cNvPr>
              <p:cNvCxnSpPr/>
              <p:nvPr/>
            </p:nvCxnSpPr>
            <p:spPr>
              <a:xfrm flipH="1">
                <a:off x="8164531" y="1817685"/>
                <a:ext cx="874635" cy="2755507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図形グループ 27">
              <a:extLst>
                <a:ext uri="{FF2B5EF4-FFF2-40B4-BE49-F238E27FC236}">
                  <a16:creationId xmlns:a16="http://schemas.microsoft.com/office/drawing/2014/main" id="{C37A152E-BC64-40CC-AFEB-865CA737D3B1}"/>
                </a:ext>
              </a:extLst>
            </p:cNvPr>
            <p:cNvGrpSpPr/>
            <p:nvPr/>
          </p:nvGrpSpPr>
          <p:grpSpPr>
            <a:xfrm>
              <a:off x="8814886" y="1817685"/>
              <a:ext cx="1730573" cy="2755507"/>
              <a:chOff x="7308593" y="1817685"/>
              <a:chExt cx="1730573" cy="2755507"/>
            </a:xfrm>
          </p:grpSpPr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DC6CE944-F5B5-466A-9FD6-BDD8F7E2E0EA}"/>
                  </a:ext>
                </a:extLst>
              </p:cNvPr>
              <p:cNvCxnSpPr/>
              <p:nvPr/>
            </p:nvCxnSpPr>
            <p:spPr>
              <a:xfrm>
                <a:off x="7308593" y="1817685"/>
                <a:ext cx="874635" cy="2755507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C5535450-1A0A-45B3-AA9A-740759C64864}"/>
                  </a:ext>
                </a:extLst>
              </p:cNvPr>
              <p:cNvCxnSpPr/>
              <p:nvPr/>
            </p:nvCxnSpPr>
            <p:spPr>
              <a:xfrm flipH="1">
                <a:off x="8164531" y="1817685"/>
                <a:ext cx="874635" cy="2755507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7700229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257</Words>
  <Application>Microsoft Office PowerPoint</Application>
  <PresentationFormat>画面に合わせる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Arial</vt:lpstr>
      <vt:lpstr>Calibri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第１２回</dc:title>
  <dc:creator>大西 孝</dc:creator>
  <cp:lastModifiedBy>晃弘 山口</cp:lastModifiedBy>
  <cp:revision>429</cp:revision>
  <cp:lastPrinted>2019-02-17T23:16:50Z</cp:lastPrinted>
  <dcterms:created xsi:type="dcterms:W3CDTF">2015-05-11T15:51:54Z</dcterms:created>
  <dcterms:modified xsi:type="dcterms:W3CDTF">2020-05-01T21:30:29Z</dcterms:modified>
</cp:coreProperties>
</file>